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414F-1071-C24E-91DE-77C6B1CE7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349" y="1609060"/>
            <a:ext cx="9068586" cy="2590800"/>
          </a:xfrm>
        </p:spPr>
        <p:txBody>
          <a:bodyPr/>
          <a:lstStyle/>
          <a:p>
            <a:r>
              <a:rPr lang="en-GB"/>
              <a:t>The wasteland </a:t>
            </a:r>
            <a:br>
              <a:rPr lang="en-GB"/>
            </a:br>
            <a:r>
              <a:rPr lang="en-GB"/>
              <a:t>by T S Eliot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B0CE7-B1C4-0C41-9068-CF0990085D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/>
              <a:t>MA ENGLISH III Sem Paper  X</a:t>
            </a:r>
          </a:p>
          <a:p>
            <a:r>
              <a:rPr lang="en-GB"/>
              <a:t>Govt College Paonta Sahib Distt Sirmour HP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7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BB6F-2C66-C540-AA8D-2B97C699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22AE-CEBD-6C45-AC6E-F3370110E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Eastern religions and philosophies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emphasize themes of barrenness and desolation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portrays a dying society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ending suggests hope of redemption through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concepts and images grounded on the synthesis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Christian and Eastern (Hindu/Buddhist)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spirituality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4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E2757-B491-B547-BDFC-7E70C691C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C392-2D89-F44D-A007-D692FED74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Language FormModernist poetry. Irregular verse, at times free,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times reminiscent of the blank verse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Eliots plays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poem was reduced to half the length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earlier drafts at Ezra Pound's suggestion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Complex scholarly annotations to explain the many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quotations and obscure allusions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Five sections and features multiple voices and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deliberate attempt at creating a sense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fragmentation, discontinuity, and decay.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19952-2D0F-4748-B4AF-BF24F40F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82211-E311-0440-BF4F-80FD384F9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StructureEpigraph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Five sections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Burial of the Dead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Game of Chess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Fire Sermon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 by Water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the Thunder Said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8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CB158-41F7-3C46-B724-95172CED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52939-2061-0041-8F59-ADE7163FA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StructureEpigraph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Five sections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Burial of the Dead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Game of Chess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Fire Sermon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 by Water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the Thunder Said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1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ACD9E-7F4A-D547-AF37-44CC9F7E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51918-B460-6140-8955-899AEDDE6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I. The Burial of the Dead (1/2)Four poems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1-18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Marie recalls her sledding and claims that she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German, not Russian. The woman mixes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meditation on the seasons with remarks on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barren state of her current existence.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19-42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prophetic, apocalyptic invitation to journey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into a desert waste, where the speaker will show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reader something different from either/ Your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shadow at morning striding behind you/ Or your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shadow at evening rising to meet you/ He will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show you fear in a handful of dust.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5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F1B35-DA4D-444A-84E0-4159B26A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94930-D74F-DF4E-8085-E9CA59433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Burial of the Dead (2/2)Four poems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43-59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describes an imaginative tarot reading,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some of the cards Eliot includes in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reading are not part of an actual tarot deck.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60-76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speaker walks through a London populated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ghosts of the dead. He confronts a figure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whom he once fought in a battle. The speaker asks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ghostly figure, Stetson, about the fate of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corpse planted in his garden.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7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1E5F2-3AA9-2E48-A7E1-C7220F67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FAF21-B127-454E-A00F-610CD011C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Game of ChessThis section focuses on two opposing scenes high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society and the lower classes.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Two poems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77-138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wealthy, highly groomed woman surrounded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exquisite furnishings.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139-172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London barroom, where two women discuss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third woman.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B74E-979C-2B4B-BFB4-CF72E3FA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EEC44-0603-C24A-82DF-407E5EFA8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III. The Fire Sermon (1/3)Taken from a sermon given by Buddha in which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encourages his followers to give up earthly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passion and seek freedom from earthly things.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Four poems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173-206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207-214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215-265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 266-311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3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40D3-DEAE-1140-BE94-2DECE0265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7FE93-7725-EA4D-9BE8-5136E12F0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Fire Sermon (2/3)The section opens with a desolate riverside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scene Rats and garbage surround. The speaker,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 is fishing and musing on the king my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brother's wreck.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speaker is then propositioned by Mr.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Eugenides, the one-eyed merchant of Madame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Sosostris's tarot pack.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0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8114F-20E2-564F-AE33-F5B3BB35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A3E34-AC1E-7241-9355-74A66F87E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III. The Fire Sermon (3/3)The speaker then proclaims himself to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Tiresias, a figure from classical mythology who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has both male and female features and is blind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but can see into the future.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Tiresias/the speaker observes a young typist, 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home for tea, who awaits her lover, a dull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slightly arrogant clerk. The woman allows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clerk to have his way with her, and he leaves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victorious.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Tiresias, who has foresuffered all, watches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whole thing. After her lover's departure,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typist thinks only that she's glad the encounter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done and over.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7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4444-4231-E54A-9611-F63DF2B74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B7064-5880-2E48-A309-90497434E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IV. Death by WaterThe shortest section of the poem.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Describes a man, Phlebas the Phoenician, who has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died by drowning.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death he has forgotten his worldly cares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creatures of the sea have picked his body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apart.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71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922BD-02A0-FE42-A294-46F28BE7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B7E4-41F7-9A44-A4C6-805CBBB15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the Thunder Said (1/2)One poem line 322-423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Builds to an apocalyptic climax, as suffering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people become "hooded hordes swarming" and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"unreal" cities of Jerusalem, Athens, Alexandria,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Vienna, and London are destroyed, rebuilt,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destroyed again.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scene then shifts to the Ganges, half a world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away from Europe, where thunder rumbles.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48CFC-A738-2D4D-8BE5-9AA9ABB3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5311-6A22-9F44-AD7F-B431C9EC9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the Thunder Said (2/2)Finale line 424-434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Ends with a series of disparate fragments from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children's song, from Dante, and from Elizabethan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drama, leading up to a final chant of Shantih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shantih shantih.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1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204AD-050D-454D-99BB-A4830088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5B0D7-EBAA-D546-B224-39218A22E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Epigraphto express the subject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Sibyl in the Satyricon (myth) , a woman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prophetic power and long life, grows old,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cannot die. She is yearning to die.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Sibyl's condition suggests Eliot lives in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culture that has decayed and withered but will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end.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91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C11D-5C9E-B942-B44B-119D062F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AC7BC-D7CE-C648-9679-772552227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Techniques in TextDramatic monologue (L818, L2530)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Allusions to the Bible (L20), plays (The Tempest,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Devils Law Case), and myths (The Fisher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King, Inferno)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Fragmentary formsEx. broken image (L22)(L428-30)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Symbols of water, hyacinth, the Tarot pack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cards, the drowned Phoenician Sailor, the Hanged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Compare and Contrast---Mylae War is compared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World War I.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QuotationsParadise Lost9 (IV, 140), The Devils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Law Case (III,ii,162), The White Devil (V,6,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203-205), Confession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punjug (L103)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48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423BC-64B3-FF45-95A6-CC0DD1AD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39797-66DA-124D-B573-34DE4F4C0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I. The Burial of the DeadTheme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Inhabitants in the Waste Land live a hopeless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life. People can usually obtain salvation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(rebirth) from the burial of the dead,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inhabitants in the Waste Land are afraid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rebirth.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II. A Game of ChessTheme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community's impotence and degradation, sex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CA34-1EFB-2146-8839-69E36830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7D3B-39AB-8648-A952-5E10A0B0D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III. The Fire SermonTheme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Eliot uses St. Augustine and Buddhas thoughts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teach man to keep away from decay.</a:t>
            </a:r>
          </a:p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IV. Death by WaterTheme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will be no revival or resurrection after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Phoenicians death. Misunderstanding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greed and values have buried human beings deeper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a whole into the whirlpool.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19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32E2-0020-9242-B5B6-472F1142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894D2-5F67-AD4A-BF0F-7E48E7F8A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GB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V. What the Thunder SaidTheme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thunder said human beings could be saved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three verbs--give, sympathize,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control.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98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506D9-F777-A64F-959E-D06E10B7C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A665-5F00-4E4A-8C7C-C32761A30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Analysis (1/2)Eliot uses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modern myth that world moving toward crisis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chaos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 narrators to see from different angles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Dramatic monologue to convey the characters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stream of unconsciousness and psychological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condition.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Fragmentation fragmentation of modern life,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lack of integration in the modern experience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95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483-24B7-664B-9F96-2BFC21CB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8BE09-8C1A-0E43-AE0E-1CBC1A677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 sz="5400"/>
              <a:t>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8444555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Savon</vt:lpstr>
      <vt:lpstr>The wasteland  by T S Eliot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wasteland  by T S Eliot </dc:title>
  <dc:creator>Unknown User</dc:creator>
  <cp:lastModifiedBy>Unknown User</cp:lastModifiedBy>
  <cp:revision>1</cp:revision>
  <dcterms:created xsi:type="dcterms:W3CDTF">2022-07-21T10:56:53Z</dcterms:created>
  <dcterms:modified xsi:type="dcterms:W3CDTF">2022-07-21T11:09:18Z</dcterms:modified>
</cp:coreProperties>
</file>